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5" r:id="rId5"/>
    <p:sldId id="284" r:id="rId6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C27B"/>
    <a:srgbClr val="4475A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7A5EBA-4DBF-4B0E-AC2F-EAA1FC60ABE9}" v="23" dt="2024-04-23T09:31:07.445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10" autoAdjust="0"/>
  </p:normalViewPr>
  <p:slideViewPr>
    <p:cSldViewPr snapToGrid="0">
      <p:cViewPr varScale="1">
        <p:scale>
          <a:sx n="115" d="100"/>
          <a:sy n="115" d="100"/>
        </p:scale>
        <p:origin x="3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N Pascal" userId="d4b953ff-8a6d-4a06-91c1-a1aa9f03597a" providerId="ADAL" clId="{737A5EBA-4DBF-4B0E-AC2F-EAA1FC60ABE9}"/>
    <pc:docChg chg="custSel delSld modSld modMainMaster">
      <pc:chgData name="CLAIN Pascal" userId="d4b953ff-8a6d-4a06-91c1-a1aa9f03597a" providerId="ADAL" clId="{737A5EBA-4DBF-4B0E-AC2F-EAA1FC60ABE9}" dt="2024-04-23T09:57:43.798" v="224" actId="14100"/>
      <pc:docMkLst>
        <pc:docMk/>
      </pc:docMkLst>
      <pc:sldChg chg="del">
        <pc:chgData name="CLAIN Pascal" userId="d4b953ff-8a6d-4a06-91c1-a1aa9f03597a" providerId="ADAL" clId="{737A5EBA-4DBF-4B0E-AC2F-EAA1FC60ABE9}" dt="2024-04-23T09:25:48.396" v="107" actId="47"/>
        <pc:sldMkLst>
          <pc:docMk/>
          <pc:sldMk cId="2501901711" sldId="264"/>
        </pc:sldMkLst>
      </pc:sldChg>
      <pc:sldChg chg="delSp modSp mod">
        <pc:chgData name="CLAIN Pascal" userId="d4b953ff-8a6d-4a06-91c1-a1aa9f03597a" providerId="ADAL" clId="{737A5EBA-4DBF-4B0E-AC2F-EAA1FC60ABE9}" dt="2024-04-23T09:57:17.457" v="221" actId="6549"/>
        <pc:sldMkLst>
          <pc:docMk/>
          <pc:sldMk cId="2402890518" sldId="265"/>
        </pc:sldMkLst>
        <pc:spChg chg="mod">
          <ac:chgData name="CLAIN Pascal" userId="d4b953ff-8a6d-4a06-91c1-a1aa9f03597a" providerId="ADAL" clId="{737A5EBA-4DBF-4B0E-AC2F-EAA1FC60ABE9}" dt="2024-04-23T09:23:32.974" v="53" actId="14100"/>
          <ac:spMkLst>
            <pc:docMk/>
            <pc:sldMk cId="2402890518" sldId="265"/>
            <ac:spMk id="2" creationId="{38752555-D86B-849E-06AA-F2EDAEDFB675}"/>
          </ac:spMkLst>
        </pc:spChg>
        <pc:spChg chg="mod">
          <ac:chgData name="CLAIN Pascal" userId="d4b953ff-8a6d-4a06-91c1-a1aa9f03597a" providerId="ADAL" clId="{737A5EBA-4DBF-4B0E-AC2F-EAA1FC60ABE9}" dt="2024-04-23T09:57:17.457" v="221" actId="6549"/>
          <ac:spMkLst>
            <pc:docMk/>
            <pc:sldMk cId="2402890518" sldId="265"/>
            <ac:spMk id="3" creationId="{1C884336-26DA-3215-2803-BD7396530D70}"/>
          </ac:spMkLst>
        </pc:spChg>
        <pc:picChg chg="del">
          <ac:chgData name="CLAIN Pascal" userId="d4b953ff-8a6d-4a06-91c1-a1aa9f03597a" providerId="ADAL" clId="{737A5EBA-4DBF-4B0E-AC2F-EAA1FC60ABE9}" dt="2024-04-23T09:24:09.439" v="76" actId="478"/>
          <ac:picMkLst>
            <pc:docMk/>
            <pc:sldMk cId="2402890518" sldId="265"/>
            <ac:picMk id="5" creationId="{00000000-0000-0000-0000-000000000000}"/>
          </ac:picMkLst>
        </pc:picChg>
        <pc:picChg chg="del">
          <ac:chgData name="CLAIN Pascal" userId="d4b953ff-8a6d-4a06-91c1-a1aa9f03597a" providerId="ADAL" clId="{737A5EBA-4DBF-4B0E-AC2F-EAA1FC60ABE9}" dt="2024-04-23T09:24:08.573" v="75" actId="478"/>
          <ac:picMkLst>
            <pc:docMk/>
            <pc:sldMk cId="2402890518" sldId="265"/>
            <ac:picMk id="6" creationId="{00000000-0000-0000-0000-000000000000}"/>
          </ac:picMkLst>
        </pc:picChg>
        <pc:picChg chg="del">
          <ac:chgData name="CLAIN Pascal" userId="d4b953ff-8a6d-4a06-91c1-a1aa9f03597a" providerId="ADAL" clId="{737A5EBA-4DBF-4B0E-AC2F-EAA1FC60ABE9}" dt="2024-04-23T09:24:07.583" v="74" actId="478"/>
          <ac:picMkLst>
            <pc:docMk/>
            <pc:sldMk cId="2402890518" sldId="265"/>
            <ac:picMk id="8" creationId="{00000000-0000-0000-0000-000000000000}"/>
          </ac:picMkLst>
        </pc:picChg>
      </pc:sldChg>
      <pc:sldChg chg="addSp delSp modSp mod modAnim modNotesTx">
        <pc:chgData name="CLAIN Pascal" userId="d4b953ff-8a6d-4a06-91c1-a1aa9f03597a" providerId="ADAL" clId="{737A5EBA-4DBF-4B0E-AC2F-EAA1FC60ABE9}" dt="2024-04-23T09:25:56.942" v="112" actId="20577"/>
        <pc:sldMkLst>
          <pc:docMk/>
          <pc:sldMk cId="3632469119" sldId="284"/>
        </pc:sldMkLst>
        <pc:spChg chg="del">
          <ac:chgData name="CLAIN Pascal" userId="d4b953ff-8a6d-4a06-91c1-a1aa9f03597a" providerId="ADAL" clId="{737A5EBA-4DBF-4B0E-AC2F-EAA1FC60ABE9}" dt="2024-04-23T09:25:32.450" v="91" actId="478"/>
          <ac:spMkLst>
            <pc:docMk/>
            <pc:sldMk cId="3632469119" sldId="284"/>
            <ac:spMk id="2" creationId="{C63B4688-ADA1-67B2-C939-A8C62F40FBA3}"/>
          </ac:spMkLst>
        </pc:spChg>
        <pc:spChg chg="add mod">
          <ac:chgData name="CLAIN Pascal" userId="d4b953ff-8a6d-4a06-91c1-a1aa9f03597a" providerId="ADAL" clId="{737A5EBA-4DBF-4B0E-AC2F-EAA1FC60ABE9}" dt="2024-04-23T09:25:32.450" v="91" actId="478"/>
          <ac:spMkLst>
            <pc:docMk/>
            <pc:sldMk cId="3632469119" sldId="284"/>
            <ac:spMk id="4" creationId="{60DBFB40-A58F-1E5F-4DE3-F1B705EF73F4}"/>
          </ac:spMkLst>
        </pc:spChg>
        <pc:spChg chg="del">
          <ac:chgData name="CLAIN Pascal" userId="d4b953ff-8a6d-4a06-91c1-a1aa9f03597a" providerId="ADAL" clId="{737A5EBA-4DBF-4B0E-AC2F-EAA1FC60ABE9}" dt="2024-04-23T09:25:38.239" v="95" actId="478"/>
          <ac:spMkLst>
            <pc:docMk/>
            <pc:sldMk cId="3632469119" sldId="284"/>
            <ac:spMk id="18" creationId="{3B2985F5-027B-40D7-A73E-C012F0C2DB62}"/>
          </ac:spMkLst>
        </pc:spChg>
        <pc:grpChg chg="del">
          <ac:chgData name="CLAIN Pascal" userId="d4b953ff-8a6d-4a06-91c1-a1aa9f03597a" providerId="ADAL" clId="{737A5EBA-4DBF-4B0E-AC2F-EAA1FC60ABE9}" dt="2024-04-23T09:25:34.094" v="92" actId="478"/>
          <ac:grpSpMkLst>
            <pc:docMk/>
            <pc:sldMk cId="3632469119" sldId="284"/>
            <ac:grpSpMk id="19" creationId="{00000000-0000-0000-0000-000000000000}"/>
          </ac:grpSpMkLst>
        </pc:grpChg>
        <pc:grpChg chg="del">
          <ac:chgData name="CLAIN Pascal" userId="d4b953ff-8a6d-4a06-91c1-a1aa9f03597a" providerId="ADAL" clId="{737A5EBA-4DBF-4B0E-AC2F-EAA1FC60ABE9}" dt="2024-04-23T09:25:53.325" v="111" actId="478"/>
          <ac:grpSpMkLst>
            <pc:docMk/>
            <pc:sldMk cId="3632469119" sldId="284"/>
            <ac:grpSpMk id="32" creationId="{E368E23D-FD91-418A-82A3-AE58AEDACFBC}"/>
          </ac:grpSpMkLst>
        </pc:grpChg>
        <pc:grpChg chg="del">
          <ac:chgData name="CLAIN Pascal" userId="d4b953ff-8a6d-4a06-91c1-a1aa9f03597a" providerId="ADAL" clId="{737A5EBA-4DBF-4B0E-AC2F-EAA1FC60ABE9}" dt="2024-04-23T09:25:35.759" v="94" actId="478"/>
          <ac:grpSpMkLst>
            <pc:docMk/>
            <pc:sldMk cId="3632469119" sldId="284"/>
            <ac:grpSpMk id="38" creationId="{00000000-0000-0000-0000-000000000000}"/>
          </ac:grpSpMkLst>
        </pc:grpChg>
        <pc:picChg chg="del">
          <ac:chgData name="CLAIN Pascal" userId="d4b953ff-8a6d-4a06-91c1-a1aa9f03597a" providerId="ADAL" clId="{737A5EBA-4DBF-4B0E-AC2F-EAA1FC60ABE9}" dt="2024-04-23T09:25:34.894" v="93" actId="478"/>
          <ac:picMkLst>
            <pc:docMk/>
            <pc:sldMk cId="3632469119" sldId="284"/>
            <ac:picMk id="37" creationId="{00000000-0000-0000-0000-000000000000}"/>
          </ac:picMkLst>
        </pc:picChg>
      </pc:sldChg>
      <pc:sldChg chg="del">
        <pc:chgData name="CLAIN Pascal" userId="d4b953ff-8a6d-4a06-91c1-a1aa9f03597a" providerId="ADAL" clId="{737A5EBA-4DBF-4B0E-AC2F-EAA1FC60ABE9}" dt="2024-04-23T09:25:45.376" v="100" actId="47"/>
        <pc:sldMkLst>
          <pc:docMk/>
          <pc:sldMk cId="2306489125" sldId="299"/>
        </pc:sldMkLst>
      </pc:sldChg>
      <pc:sldChg chg="del">
        <pc:chgData name="CLAIN Pascal" userId="d4b953ff-8a6d-4a06-91c1-a1aa9f03597a" providerId="ADAL" clId="{737A5EBA-4DBF-4B0E-AC2F-EAA1FC60ABE9}" dt="2024-04-23T09:25:44.840" v="99" actId="47"/>
        <pc:sldMkLst>
          <pc:docMk/>
          <pc:sldMk cId="3544291383" sldId="300"/>
        </pc:sldMkLst>
      </pc:sldChg>
      <pc:sldChg chg="del">
        <pc:chgData name="CLAIN Pascal" userId="d4b953ff-8a6d-4a06-91c1-a1aa9f03597a" providerId="ADAL" clId="{737A5EBA-4DBF-4B0E-AC2F-EAA1FC60ABE9}" dt="2024-04-23T09:25:46.249" v="102" actId="47"/>
        <pc:sldMkLst>
          <pc:docMk/>
          <pc:sldMk cId="1679910759" sldId="302"/>
        </pc:sldMkLst>
      </pc:sldChg>
      <pc:sldChg chg="del">
        <pc:chgData name="CLAIN Pascal" userId="d4b953ff-8a6d-4a06-91c1-a1aa9f03597a" providerId="ADAL" clId="{737A5EBA-4DBF-4B0E-AC2F-EAA1FC60ABE9}" dt="2024-04-23T09:25:45.810" v="101" actId="47"/>
        <pc:sldMkLst>
          <pc:docMk/>
          <pc:sldMk cId="2517287129" sldId="303"/>
        </pc:sldMkLst>
      </pc:sldChg>
      <pc:sldChg chg="del">
        <pc:chgData name="CLAIN Pascal" userId="d4b953ff-8a6d-4a06-91c1-a1aa9f03597a" providerId="ADAL" clId="{737A5EBA-4DBF-4B0E-AC2F-EAA1FC60ABE9}" dt="2024-04-23T09:25:47.979" v="106" actId="47"/>
        <pc:sldMkLst>
          <pc:docMk/>
          <pc:sldMk cId="1401780518" sldId="311"/>
        </pc:sldMkLst>
      </pc:sldChg>
      <pc:sldChg chg="del">
        <pc:chgData name="CLAIN Pascal" userId="d4b953ff-8a6d-4a06-91c1-a1aa9f03597a" providerId="ADAL" clId="{737A5EBA-4DBF-4B0E-AC2F-EAA1FC60ABE9}" dt="2024-04-23T09:25:42.313" v="96" actId="47"/>
        <pc:sldMkLst>
          <pc:docMk/>
          <pc:sldMk cId="3816957343" sldId="312"/>
        </pc:sldMkLst>
      </pc:sldChg>
      <pc:sldChg chg="del">
        <pc:chgData name="CLAIN Pascal" userId="d4b953ff-8a6d-4a06-91c1-a1aa9f03597a" providerId="ADAL" clId="{737A5EBA-4DBF-4B0E-AC2F-EAA1FC60ABE9}" dt="2024-04-23T09:25:46.623" v="103" actId="47"/>
        <pc:sldMkLst>
          <pc:docMk/>
          <pc:sldMk cId="1415602479" sldId="315"/>
        </pc:sldMkLst>
      </pc:sldChg>
      <pc:sldChg chg="del">
        <pc:chgData name="CLAIN Pascal" userId="d4b953ff-8a6d-4a06-91c1-a1aa9f03597a" providerId="ADAL" clId="{737A5EBA-4DBF-4B0E-AC2F-EAA1FC60ABE9}" dt="2024-04-23T09:25:46.926" v="104" actId="47"/>
        <pc:sldMkLst>
          <pc:docMk/>
          <pc:sldMk cId="2108252877" sldId="318"/>
        </pc:sldMkLst>
      </pc:sldChg>
      <pc:sldChg chg="del">
        <pc:chgData name="CLAIN Pascal" userId="d4b953ff-8a6d-4a06-91c1-a1aa9f03597a" providerId="ADAL" clId="{737A5EBA-4DBF-4B0E-AC2F-EAA1FC60ABE9}" dt="2024-04-23T09:25:47.201" v="105" actId="47"/>
        <pc:sldMkLst>
          <pc:docMk/>
          <pc:sldMk cId="1887718814" sldId="319"/>
        </pc:sldMkLst>
      </pc:sldChg>
      <pc:sldChg chg="del">
        <pc:chgData name="CLAIN Pascal" userId="d4b953ff-8a6d-4a06-91c1-a1aa9f03597a" providerId="ADAL" clId="{737A5EBA-4DBF-4B0E-AC2F-EAA1FC60ABE9}" dt="2024-04-23T09:25:49.069" v="109" actId="47"/>
        <pc:sldMkLst>
          <pc:docMk/>
          <pc:sldMk cId="1305212980" sldId="321"/>
        </pc:sldMkLst>
      </pc:sldChg>
      <pc:sldChg chg="del">
        <pc:chgData name="CLAIN Pascal" userId="d4b953ff-8a6d-4a06-91c1-a1aa9f03597a" providerId="ADAL" clId="{737A5EBA-4DBF-4B0E-AC2F-EAA1FC60ABE9}" dt="2024-04-23T09:25:48.736" v="108" actId="47"/>
        <pc:sldMkLst>
          <pc:docMk/>
          <pc:sldMk cId="3681414122" sldId="322"/>
        </pc:sldMkLst>
      </pc:sldChg>
      <pc:sldChg chg="del">
        <pc:chgData name="CLAIN Pascal" userId="d4b953ff-8a6d-4a06-91c1-a1aa9f03597a" providerId="ADAL" clId="{737A5EBA-4DBF-4B0E-AC2F-EAA1FC60ABE9}" dt="2024-04-23T09:25:42.880" v="97" actId="47"/>
        <pc:sldMkLst>
          <pc:docMk/>
          <pc:sldMk cId="529181359" sldId="323"/>
        </pc:sldMkLst>
      </pc:sldChg>
      <pc:sldChg chg="del">
        <pc:chgData name="CLAIN Pascal" userId="d4b953ff-8a6d-4a06-91c1-a1aa9f03597a" providerId="ADAL" clId="{737A5EBA-4DBF-4B0E-AC2F-EAA1FC60ABE9}" dt="2024-04-23T09:25:49.913" v="110" actId="47"/>
        <pc:sldMkLst>
          <pc:docMk/>
          <pc:sldMk cId="3403223949" sldId="325"/>
        </pc:sldMkLst>
      </pc:sldChg>
      <pc:sldChg chg="del">
        <pc:chgData name="CLAIN Pascal" userId="d4b953ff-8a6d-4a06-91c1-a1aa9f03597a" providerId="ADAL" clId="{737A5EBA-4DBF-4B0E-AC2F-EAA1FC60ABE9}" dt="2024-04-23T09:25:44.354" v="98" actId="47"/>
        <pc:sldMkLst>
          <pc:docMk/>
          <pc:sldMk cId="2961466083" sldId="326"/>
        </pc:sldMkLst>
      </pc:sldChg>
      <pc:sldMasterChg chg="addSp delSp modSp mod modSldLayout">
        <pc:chgData name="CLAIN Pascal" userId="d4b953ff-8a6d-4a06-91c1-a1aa9f03597a" providerId="ADAL" clId="{737A5EBA-4DBF-4B0E-AC2F-EAA1FC60ABE9}" dt="2024-04-23T09:57:43.798" v="224" actId="14100"/>
        <pc:sldMasterMkLst>
          <pc:docMk/>
          <pc:sldMasterMk cId="0" sldId="2147483648"/>
        </pc:sldMasterMkLst>
        <pc:picChg chg="add mod">
          <ac:chgData name="CLAIN Pascal" userId="d4b953ff-8a6d-4a06-91c1-a1aa9f03597a" providerId="ADAL" clId="{737A5EBA-4DBF-4B0E-AC2F-EAA1FC60ABE9}" dt="2024-04-23T09:17:42.666" v="40" actId="1076"/>
          <ac:picMkLst>
            <pc:docMk/>
            <pc:sldMasterMk cId="0" sldId="2147483648"/>
            <ac:picMk id="2" creationId="{84F6FC26-0164-6839-CB3A-65B9DA874E5C}"/>
          </ac:picMkLst>
        </pc:picChg>
        <pc:picChg chg="add mod">
          <ac:chgData name="CLAIN Pascal" userId="d4b953ff-8a6d-4a06-91c1-a1aa9f03597a" providerId="ADAL" clId="{737A5EBA-4DBF-4B0E-AC2F-EAA1FC60ABE9}" dt="2024-04-23T09:15:53.415" v="22" actId="1076"/>
          <ac:picMkLst>
            <pc:docMk/>
            <pc:sldMasterMk cId="0" sldId="2147483648"/>
            <ac:picMk id="5" creationId="{6CC5BF8D-33CF-8F41-67C3-3B1F73424EFB}"/>
          </ac:picMkLst>
        </pc:picChg>
        <pc:picChg chg="add del mod">
          <ac:chgData name="CLAIN Pascal" userId="d4b953ff-8a6d-4a06-91c1-a1aa9f03597a" providerId="ADAL" clId="{737A5EBA-4DBF-4B0E-AC2F-EAA1FC60ABE9}" dt="2024-04-23T09:30:02.349" v="204" actId="478"/>
          <ac:picMkLst>
            <pc:docMk/>
            <pc:sldMasterMk cId="0" sldId="2147483648"/>
            <ac:picMk id="6" creationId="{0C683DE4-EE40-2558-7E4B-C4C32BBB2F62}"/>
          </ac:picMkLst>
        </pc:picChg>
        <pc:picChg chg="add mod">
          <ac:chgData name="CLAIN Pascal" userId="d4b953ff-8a6d-4a06-91c1-a1aa9f03597a" providerId="ADAL" clId="{737A5EBA-4DBF-4B0E-AC2F-EAA1FC60ABE9}" dt="2024-04-23T09:31:20.703" v="218" actId="14100"/>
          <ac:picMkLst>
            <pc:docMk/>
            <pc:sldMasterMk cId="0" sldId="2147483648"/>
            <ac:picMk id="8" creationId="{1252B1EA-86AA-B604-4AAE-69DFE3D7A15F}"/>
          </ac:picMkLst>
        </pc:picChg>
        <pc:picChg chg="add mod">
          <ac:chgData name="CLAIN Pascal" userId="d4b953ff-8a6d-4a06-91c1-a1aa9f03597a" providerId="ADAL" clId="{737A5EBA-4DBF-4B0E-AC2F-EAA1FC60ABE9}" dt="2024-04-23T09:30:32.408" v="208" actId="207"/>
          <ac:picMkLst>
            <pc:docMk/>
            <pc:sldMasterMk cId="0" sldId="2147483648"/>
            <ac:picMk id="11" creationId="{B90E2A26-29FD-4C15-D76C-4DB3C758BE96}"/>
          </ac:picMkLst>
        </pc:picChg>
        <pc:picChg chg="del">
          <ac:chgData name="CLAIN Pascal" userId="d4b953ff-8a6d-4a06-91c1-a1aa9f03597a" providerId="ADAL" clId="{737A5EBA-4DBF-4B0E-AC2F-EAA1FC60ABE9}" dt="2024-04-23T09:15:37.727" v="16" actId="478"/>
          <ac:picMkLst>
            <pc:docMk/>
            <pc:sldMasterMk cId="0" sldId="2147483648"/>
            <ac:picMk id="12" creationId="{F66CFF8B-2AF7-4B44-D70C-770FB484FCCF}"/>
          </ac:picMkLst>
        </pc:picChg>
        <pc:picChg chg="del">
          <ac:chgData name="CLAIN Pascal" userId="d4b953ff-8a6d-4a06-91c1-a1aa9f03597a" providerId="ADAL" clId="{737A5EBA-4DBF-4B0E-AC2F-EAA1FC60ABE9}" dt="2024-04-23T09:15:29.022" v="14" actId="478"/>
          <ac:picMkLst>
            <pc:docMk/>
            <pc:sldMasterMk cId="0" sldId="2147483648"/>
            <ac:picMk id="13" creationId="{AC77D40B-F75E-BA3A-9E49-90DC8F0806FA}"/>
          </ac:picMkLst>
        </pc:picChg>
        <pc:sldLayoutChg chg="addSp delSp modSp mod">
          <pc:chgData name="CLAIN Pascal" userId="d4b953ff-8a6d-4a06-91c1-a1aa9f03597a" providerId="ADAL" clId="{737A5EBA-4DBF-4B0E-AC2F-EAA1FC60ABE9}" dt="2024-04-23T09:57:38.181" v="223" actId="1076"/>
          <pc:sldLayoutMkLst>
            <pc:docMk/>
            <pc:sldMasterMk cId="0" sldId="2147483648"/>
            <pc:sldLayoutMk cId="0" sldId="2147483653"/>
          </pc:sldLayoutMkLst>
          <pc:picChg chg="add mod">
            <ac:chgData name="CLAIN Pascal" userId="d4b953ff-8a6d-4a06-91c1-a1aa9f03597a" providerId="ADAL" clId="{737A5EBA-4DBF-4B0E-AC2F-EAA1FC60ABE9}" dt="2024-04-23T09:13:59.556" v="5" actId="1076"/>
            <ac:picMkLst>
              <pc:docMk/>
              <pc:sldMasterMk cId="0" sldId="2147483648"/>
              <pc:sldLayoutMk cId="0" sldId="2147483653"/>
              <ac:picMk id="3" creationId="{43497BBF-8135-7A35-11C8-018F978A5D24}"/>
            </ac:picMkLst>
          </pc:picChg>
          <pc:picChg chg="del">
            <ac:chgData name="CLAIN Pascal" userId="d4b953ff-8a6d-4a06-91c1-a1aa9f03597a" providerId="ADAL" clId="{737A5EBA-4DBF-4B0E-AC2F-EAA1FC60ABE9}" dt="2024-04-23T09:13:43.668" v="0" actId="478"/>
            <ac:picMkLst>
              <pc:docMk/>
              <pc:sldMasterMk cId="0" sldId="2147483648"/>
              <pc:sldLayoutMk cId="0" sldId="2147483653"/>
              <ac:picMk id="5" creationId="{78EA29DB-16AF-B8D3-B0BB-DC34211D1657}"/>
            </ac:picMkLst>
          </pc:picChg>
          <pc:picChg chg="add del mod">
            <ac:chgData name="CLAIN Pascal" userId="d4b953ff-8a6d-4a06-91c1-a1aa9f03597a" providerId="ADAL" clId="{737A5EBA-4DBF-4B0E-AC2F-EAA1FC60ABE9}" dt="2024-04-23T09:30:42.125" v="209" actId="478"/>
            <ac:picMkLst>
              <pc:docMk/>
              <pc:sldMasterMk cId="0" sldId="2147483648"/>
              <pc:sldLayoutMk cId="0" sldId="2147483653"/>
              <ac:picMk id="6" creationId="{E6478F8C-325F-8DC4-75A9-03C84177A1D7}"/>
            </ac:picMkLst>
          </pc:picChg>
          <pc:picChg chg="mod modCrop">
            <ac:chgData name="CLAIN Pascal" userId="d4b953ff-8a6d-4a06-91c1-a1aa9f03597a" providerId="ADAL" clId="{737A5EBA-4DBF-4B0E-AC2F-EAA1FC60ABE9}" dt="2024-04-23T09:57:38.181" v="223" actId="1076"/>
            <ac:picMkLst>
              <pc:docMk/>
              <pc:sldMasterMk cId="0" sldId="2147483648"/>
              <pc:sldLayoutMk cId="0" sldId="2147483653"/>
              <ac:picMk id="7" creationId="{86571DCD-5265-1237-702D-FB4C66ABEDC1}"/>
            </ac:picMkLst>
          </pc:picChg>
          <pc:picChg chg="add mod">
            <ac:chgData name="CLAIN Pascal" userId="d4b953ff-8a6d-4a06-91c1-a1aa9f03597a" providerId="ADAL" clId="{737A5EBA-4DBF-4B0E-AC2F-EAA1FC60ABE9}" dt="2024-04-23T09:30:53.807" v="214" actId="1076"/>
            <ac:picMkLst>
              <pc:docMk/>
              <pc:sldMasterMk cId="0" sldId="2147483648"/>
              <pc:sldLayoutMk cId="0" sldId="2147483653"/>
              <ac:picMk id="8" creationId="{F12947CE-2A52-E6FF-3661-778C80F90BED}"/>
            </ac:picMkLst>
          </pc:picChg>
          <pc:picChg chg="add mod">
            <ac:chgData name="CLAIN Pascal" userId="d4b953ff-8a6d-4a06-91c1-a1aa9f03597a" providerId="ADAL" clId="{737A5EBA-4DBF-4B0E-AC2F-EAA1FC60ABE9}" dt="2024-04-23T09:30:44.777" v="211" actId="1076"/>
            <ac:picMkLst>
              <pc:docMk/>
              <pc:sldMasterMk cId="0" sldId="2147483648"/>
              <pc:sldLayoutMk cId="0" sldId="2147483653"/>
              <ac:picMk id="10" creationId="{A292AF5D-0B18-365B-DBAE-185EEC8BE7B9}"/>
            </ac:picMkLst>
          </pc:picChg>
        </pc:sldLayoutChg>
        <pc:sldLayoutChg chg="addSp delSp modSp mod">
          <pc:chgData name="CLAIN Pascal" userId="d4b953ff-8a6d-4a06-91c1-a1aa9f03597a" providerId="ADAL" clId="{737A5EBA-4DBF-4B0E-AC2F-EAA1FC60ABE9}" dt="2024-04-23T09:15:11.209" v="13"/>
          <pc:sldLayoutMkLst>
            <pc:docMk/>
            <pc:sldMasterMk cId="0" sldId="2147483648"/>
            <pc:sldLayoutMk cId="3667586448" sldId="2147483661"/>
          </pc:sldLayoutMkLst>
          <pc:picChg chg="add mod">
            <ac:chgData name="CLAIN Pascal" userId="d4b953ff-8a6d-4a06-91c1-a1aa9f03597a" providerId="ADAL" clId="{737A5EBA-4DBF-4B0E-AC2F-EAA1FC60ABE9}" dt="2024-04-23T09:15:11.209" v="13"/>
            <ac:picMkLst>
              <pc:docMk/>
              <pc:sldMasterMk cId="0" sldId="2147483648"/>
              <pc:sldLayoutMk cId="3667586448" sldId="2147483661"/>
              <ac:picMk id="4" creationId="{8639C2D3-A72D-54CE-D202-F0A9E3CD91C6}"/>
            </ac:picMkLst>
          </pc:picChg>
          <pc:picChg chg="del">
            <ac:chgData name="CLAIN Pascal" userId="d4b953ff-8a6d-4a06-91c1-a1aa9f03597a" providerId="ADAL" clId="{737A5EBA-4DBF-4B0E-AC2F-EAA1FC60ABE9}" dt="2024-04-23T09:15:10.767" v="12" actId="478"/>
            <ac:picMkLst>
              <pc:docMk/>
              <pc:sldMasterMk cId="0" sldId="2147483648"/>
              <pc:sldLayoutMk cId="3667586448" sldId="2147483661"/>
              <ac:picMk id="7" creationId="{86571DCD-5265-1237-702D-FB4C66ABEDC1}"/>
            </ac:picMkLst>
          </pc:picChg>
        </pc:sldLayoutChg>
        <pc:sldLayoutChg chg="addSp delSp modSp mod">
          <pc:chgData name="CLAIN Pascal" userId="d4b953ff-8a6d-4a06-91c1-a1aa9f03597a" providerId="ADAL" clId="{737A5EBA-4DBF-4B0E-AC2F-EAA1FC60ABE9}" dt="2024-04-23T09:57:43.798" v="224" actId="14100"/>
          <pc:sldLayoutMkLst>
            <pc:docMk/>
            <pc:sldMasterMk cId="0" sldId="2147483648"/>
            <pc:sldLayoutMk cId="1160750471" sldId="2147483662"/>
          </pc:sldLayoutMkLst>
          <pc:picChg chg="del">
            <ac:chgData name="CLAIN Pascal" userId="d4b953ff-8a6d-4a06-91c1-a1aa9f03597a" providerId="ADAL" clId="{737A5EBA-4DBF-4B0E-AC2F-EAA1FC60ABE9}" dt="2024-04-23T09:14:31.904" v="9" actId="478"/>
            <ac:picMkLst>
              <pc:docMk/>
              <pc:sldMasterMk cId="0" sldId="2147483648"/>
              <pc:sldLayoutMk cId="1160750471" sldId="2147483662"/>
              <ac:picMk id="5" creationId="{78EA29DB-16AF-B8D3-B0BB-DC34211D1657}"/>
            </ac:picMkLst>
          </pc:picChg>
          <pc:picChg chg="add mod">
            <ac:chgData name="CLAIN Pascal" userId="d4b953ff-8a6d-4a06-91c1-a1aa9f03597a" providerId="ADAL" clId="{737A5EBA-4DBF-4B0E-AC2F-EAA1FC60ABE9}" dt="2024-04-23T09:17:22.013" v="34" actId="14100"/>
            <ac:picMkLst>
              <pc:docMk/>
              <pc:sldMasterMk cId="0" sldId="2147483648"/>
              <pc:sldLayoutMk cId="1160750471" sldId="2147483662"/>
              <ac:picMk id="6" creationId="{737F9E8F-37EF-8F1A-5049-F0125D3F0B4A}"/>
            </ac:picMkLst>
          </pc:picChg>
          <pc:picChg chg="del">
            <ac:chgData name="CLAIN Pascal" userId="d4b953ff-8a6d-4a06-91c1-a1aa9f03597a" providerId="ADAL" clId="{737A5EBA-4DBF-4B0E-AC2F-EAA1FC60ABE9}" dt="2024-04-23T09:14:38.126" v="10" actId="478"/>
            <ac:picMkLst>
              <pc:docMk/>
              <pc:sldMasterMk cId="0" sldId="2147483648"/>
              <pc:sldLayoutMk cId="1160750471" sldId="2147483662"/>
              <ac:picMk id="7" creationId="{86571DCD-5265-1237-702D-FB4C66ABEDC1}"/>
            </ac:picMkLst>
          </pc:picChg>
          <pc:picChg chg="add mod">
            <ac:chgData name="CLAIN Pascal" userId="d4b953ff-8a6d-4a06-91c1-a1aa9f03597a" providerId="ADAL" clId="{737A5EBA-4DBF-4B0E-AC2F-EAA1FC60ABE9}" dt="2024-04-23T09:57:43.798" v="224" actId="14100"/>
            <ac:picMkLst>
              <pc:docMk/>
              <pc:sldMasterMk cId="0" sldId="2147483648"/>
              <pc:sldLayoutMk cId="1160750471" sldId="2147483662"/>
              <ac:picMk id="8" creationId="{C2236502-DE11-132D-4B71-0B8472AEB9C9}"/>
            </ac:picMkLst>
          </pc:picChg>
          <pc:picChg chg="add del mod">
            <ac:chgData name="CLAIN Pascal" userId="d4b953ff-8a6d-4a06-91c1-a1aa9f03597a" providerId="ADAL" clId="{737A5EBA-4DBF-4B0E-AC2F-EAA1FC60ABE9}" dt="2024-04-23T09:31:00.846" v="215" actId="478"/>
            <ac:picMkLst>
              <pc:docMk/>
              <pc:sldMasterMk cId="0" sldId="2147483648"/>
              <pc:sldLayoutMk cId="1160750471" sldId="2147483662"/>
              <ac:picMk id="10" creationId="{AC6088F8-8B97-6B40-DDC7-5954E3AE207B}"/>
            </ac:picMkLst>
          </pc:picChg>
          <pc:picChg chg="add mod">
            <ac:chgData name="CLAIN Pascal" userId="d4b953ff-8a6d-4a06-91c1-a1aa9f03597a" providerId="ADAL" clId="{737A5EBA-4DBF-4B0E-AC2F-EAA1FC60ABE9}" dt="2024-04-23T09:31:01.195" v="216"/>
            <ac:picMkLst>
              <pc:docMk/>
              <pc:sldMasterMk cId="0" sldId="2147483648"/>
              <pc:sldLayoutMk cId="1160750471" sldId="2147483662"/>
              <ac:picMk id="11" creationId="{3798CEEA-F5E2-456F-CB42-41369B5C0425}"/>
            </ac:picMkLst>
          </pc:picChg>
          <pc:picChg chg="add mod">
            <ac:chgData name="CLAIN Pascal" userId="d4b953ff-8a6d-4a06-91c1-a1aa9f03597a" providerId="ADAL" clId="{737A5EBA-4DBF-4B0E-AC2F-EAA1FC60ABE9}" dt="2024-04-23T09:31:07.445" v="217"/>
            <ac:picMkLst>
              <pc:docMk/>
              <pc:sldMasterMk cId="0" sldId="2147483648"/>
              <pc:sldLayoutMk cId="1160750471" sldId="2147483662"/>
              <ac:picMk id="12" creationId="{27A2287E-F022-A530-8E79-7A6E187EE849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E20F14C-AEE3-4DCD-0A57-27F8364091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7A48CD-2E7C-F176-B57E-1C39565FD2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923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7B18EE24-B968-4342-913A-259F9D752D73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DB09852-D0D0-A59F-F3F4-22AB703AE1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1556EC-E11F-C01A-D83D-7A1363CE42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923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33BF73F2-F61B-4258-B938-914B44DFF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666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923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3B8AB77D-6C68-4AB4-84F9-871CF4DD80EB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6" tIns="41893" rIns="83786" bIns="41893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82" y="4776872"/>
            <a:ext cx="5438711" cy="3908752"/>
          </a:xfrm>
          <a:prstGeom prst="rect">
            <a:avLst/>
          </a:prstGeom>
        </p:spPr>
        <p:txBody>
          <a:bodyPr vert="horz" lIns="83786" tIns="41893" rIns="83786" bIns="41893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923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E21F1B7A-F488-4000-BE41-B3F3F974F1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8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1B7A-F488-4000-BE41-B3F3F974F11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322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F1B7A-F488-4000-BE41-B3F3F974F11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45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8D7B037-DA97-6168-1BC7-0257B4429728}"/>
              </a:ext>
            </a:extLst>
          </p:cNvPr>
          <p:cNvPicPr preferRelativeResize="0">
            <a:picLocks/>
          </p:cNvPicPr>
          <p:nvPr userDrawn="1"/>
        </p:nvPicPr>
        <p:blipFill rotWithShape="1">
          <a:blip r:embed="rId2"/>
          <a:srcRect b="88853"/>
          <a:stretch/>
        </p:blipFill>
        <p:spPr>
          <a:xfrm>
            <a:off x="0" y="35328"/>
            <a:ext cx="12204000" cy="6858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6571DCD-5265-1237-702D-FB4C66ABED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1660" t="-9025"/>
          <a:stretch/>
        </p:blipFill>
        <p:spPr>
          <a:xfrm>
            <a:off x="11388275" y="97281"/>
            <a:ext cx="716014" cy="513957"/>
          </a:xfrm>
          <a:prstGeom prst="rect">
            <a:avLst/>
          </a:prstGeom>
        </p:spPr>
      </p:pic>
      <p:sp>
        <p:nvSpPr>
          <p:cNvPr id="9" name="Titre 8">
            <a:extLst>
              <a:ext uri="{FF2B5EF4-FFF2-40B4-BE49-F238E27FC236}">
                <a16:creationId xmlns:a16="http://schemas.microsoft.com/office/drawing/2014/main" id="{1754D5EE-AEAF-123E-D2BE-2A094D5BEA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2675" y="830819"/>
            <a:ext cx="10515600" cy="3490460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11" name="Espace réservé du contenu 10">
            <a:extLst>
              <a:ext uri="{FF2B5EF4-FFF2-40B4-BE49-F238E27FC236}">
                <a16:creationId xmlns:a16="http://schemas.microsoft.com/office/drawing/2014/main" id="{7163C766-0C26-1287-FA71-F5A742020F0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72675" y="4410634"/>
            <a:ext cx="10515600" cy="201705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/>
            </a:lvl1pPr>
          </a:lstStyle>
          <a:p>
            <a:pPr lvl="0"/>
            <a:r>
              <a:rPr lang="fr-FR" dirty="0" err="1"/>
              <a:t>Authors</a:t>
            </a:r>
            <a:r>
              <a:rPr lang="fr-FR" dirty="0"/>
              <a:t> </a:t>
            </a:r>
            <a:r>
              <a:rPr lang="fr-FR" dirty="0" err="1"/>
              <a:t>names</a:t>
            </a:r>
            <a:r>
              <a:rPr lang="fr-FR" dirty="0"/>
              <a:t> (</a:t>
            </a:r>
            <a:r>
              <a:rPr lang="fr-FR" dirty="0" err="1"/>
              <a:t>underline</a:t>
            </a:r>
            <a:r>
              <a:rPr lang="fr-FR" dirty="0"/>
              <a:t> the speaker) &amp; affiliation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C82BB2C-4307-7D37-6028-6929688195CD}"/>
              </a:ext>
            </a:extLst>
          </p:cNvPr>
          <p:cNvSpPr txBox="1"/>
          <p:nvPr userDrawn="1"/>
        </p:nvSpPr>
        <p:spPr>
          <a:xfrm>
            <a:off x="0" y="6657945"/>
            <a:ext cx="121919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i="1" dirty="0">
                <a:solidFill>
                  <a:schemeClr val="bg1"/>
                </a:solidFill>
              </a:rPr>
              <a:t>This </a:t>
            </a:r>
            <a:r>
              <a:rPr lang="fr-FR" sz="700" i="1" dirty="0" err="1">
                <a:solidFill>
                  <a:schemeClr val="bg1"/>
                </a:solidFill>
              </a:rPr>
              <a:t>presentation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is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under</a:t>
            </a:r>
            <a:r>
              <a:rPr lang="fr-FR" sz="700" i="1" dirty="0">
                <a:solidFill>
                  <a:schemeClr val="bg1"/>
                </a:solidFill>
              </a:rPr>
              <a:t> the protection of the IIR copyright </a:t>
            </a:r>
            <a:r>
              <a:rPr lang="fr-FR" sz="700" i="1" dirty="0" err="1">
                <a:solidFill>
                  <a:schemeClr val="bg1"/>
                </a:solidFill>
              </a:rPr>
              <a:t>transfer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policy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signed</a:t>
            </a:r>
            <a:r>
              <a:rPr lang="fr-FR" sz="700" i="1" dirty="0">
                <a:solidFill>
                  <a:schemeClr val="bg1"/>
                </a:solidFill>
              </a:rPr>
              <a:t> by the </a:t>
            </a:r>
            <a:r>
              <a:rPr lang="fr-FR" sz="700" i="1" dirty="0" err="1">
                <a:solidFill>
                  <a:schemeClr val="bg1"/>
                </a:solidFill>
              </a:rPr>
              <a:t>authors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before</a:t>
            </a:r>
            <a:r>
              <a:rPr lang="fr-FR" sz="700" i="1" dirty="0">
                <a:solidFill>
                  <a:schemeClr val="bg1"/>
                </a:solidFill>
              </a:rPr>
              <a:t> the </a:t>
            </a:r>
            <a:r>
              <a:rPr lang="fr-FR" sz="700" i="1" dirty="0" err="1">
                <a:solidFill>
                  <a:schemeClr val="bg1"/>
                </a:solidFill>
              </a:rPr>
              <a:t>conference</a:t>
            </a:r>
            <a:r>
              <a:rPr lang="fr-FR" sz="700" i="1" dirty="0">
                <a:solidFill>
                  <a:schemeClr val="bg1"/>
                </a:solidFill>
              </a:rPr>
              <a:t>. / Ce document est sous la protection de la politique de transfert de copyright de l’IIF signée par les auteurs avant la conférence.</a:t>
            </a:r>
          </a:p>
        </p:txBody>
      </p:sp>
      <p:pic>
        <p:nvPicPr>
          <p:cNvPr id="3" name="Image 2" descr="Une image contenant texte, Police, carte de visite, logo&#10;&#10;Description générée automatiquement">
            <a:extLst>
              <a:ext uri="{FF2B5EF4-FFF2-40B4-BE49-F238E27FC236}">
                <a16:creationId xmlns:a16="http://schemas.microsoft.com/office/drawing/2014/main" id="{43497BBF-8135-7A35-11C8-018F978A5D2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9" y="56322"/>
            <a:ext cx="1305098" cy="636005"/>
          </a:xfrm>
          <a:prstGeom prst="rect">
            <a:avLst/>
          </a:prstGeom>
        </p:spPr>
      </p:pic>
      <p:pic>
        <p:nvPicPr>
          <p:cNvPr id="8" name="Image 7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F12947CE-2A52-E6FF-3661-778C80F90BE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243" y="-8807"/>
            <a:ext cx="1305097" cy="747574"/>
          </a:xfrm>
          <a:prstGeom prst="rect">
            <a:avLst/>
          </a:prstGeom>
        </p:spPr>
      </p:pic>
      <p:pic>
        <p:nvPicPr>
          <p:cNvPr id="10" name="Graphique 9">
            <a:extLst>
              <a:ext uri="{FF2B5EF4-FFF2-40B4-BE49-F238E27FC236}">
                <a16:creationId xmlns:a16="http://schemas.microsoft.com/office/drawing/2014/main" id="{A292AF5D-0B18-365B-DBAE-185EEC8BE7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43028" y="169804"/>
            <a:ext cx="1455653" cy="3845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7">
            <a:extLst>
              <a:ext uri="{FF2B5EF4-FFF2-40B4-BE49-F238E27FC236}">
                <a16:creationId xmlns:a16="http://schemas.microsoft.com/office/drawing/2014/main" id="{986A598F-5E85-C67E-8292-2016E753F417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733425" y="656033"/>
            <a:ext cx="10725150" cy="396274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contenu 9">
            <a:extLst>
              <a:ext uri="{FF2B5EF4-FFF2-40B4-BE49-F238E27FC236}">
                <a16:creationId xmlns:a16="http://schemas.microsoft.com/office/drawing/2014/main" id="{3550B1E9-BA65-1DD7-A4AB-CDA775805A8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226200" y="1826813"/>
            <a:ext cx="5131080" cy="2057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4" name="Espace réservé du contenu 9">
            <a:extLst>
              <a:ext uri="{FF2B5EF4-FFF2-40B4-BE49-F238E27FC236}">
                <a16:creationId xmlns:a16="http://schemas.microsoft.com/office/drawing/2014/main" id="{3D227EBD-7393-A1A2-5BE8-4315DB2C980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4720" y="1825560"/>
            <a:ext cx="5131080" cy="2057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5" name="Espace réservé du contenu 9">
            <a:extLst>
              <a:ext uri="{FF2B5EF4-FFF2-40B4-BE49-F238E27FC236}">
                <a16:creationId xmlns:a16="http://schemas.microsoft.com/office/drawing/2014/main" id="{46919896-AAE3-CA3D-7422-B288E0E4E2A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26200" y="4035540"/>
            <a:ext cx="5131080" cy="2057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6" name="Espace réservé du contenu 9">
            <a:extLst>
              <a:ext uri="{FF2B5EF4-FFF2-40B4-BE49-F238E27FC236}">
                <a16:creationId xmlns:a16="http://schemas.microsoft.com/office/drawing/2014/main" id="{3DDE34B4-B2C0-95D6-D576-0AC7C7D693A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4720" y="4035540"/>
            <a:ext cx="5131080" cy="2057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7">
            <a:extLst>
              <a:ext uri="{FF2B5EF4-FFF2-40B4-BE49-F238E27FC236}">
                <a16:creationId xmlns:a16="http://schemas.microsoft.com/office/drawing/2014/main" id="{66EA2F2A-0D92-B27A-2468-A2339DDCE91F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733425" y="656033"/>
            <a:ext cx="10725150" cy="396274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contenu 9">
            <a:extLst>
              <a:ext uri="{FF2B5EF4-FFF2-40B4-BE49-F238E27FC236}">
                <a16:creationId xmlns:a16="http://schemas.microsoft.com/office/drawing/2014/main" id="{00304724-543F-843C-32B0-EFB8FA4BE72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080" y="1825560"/>
            <a:ext cx="3385440" cy="2075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5" name="Espace réservé du contenu 9">
            <a:extLst>
              <a:ext uri="{FF2B5EF4-FFF2-40B4-BE49-F238E27FC236}">
                <a16:creationId xmlns:a16="http://schemas.microsoft.com/office/drawing/2014/main" id="{23CF56E2-D891-7767-A18B-2DD496DF7AD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403280" y="4098240"/>
            <a:ext cx="3385440" cy="2075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6" name="Espace réservé du contenu 9">
            <a:extLst>
              <a:ext uri="{FF2B5EF4-FFF2-40B4-BE49-F238E27FC236}">
                <a16:creationId xmlns:a16="http://schemas.microsoft.com/office/drawing/2014/main" id="{623F0890-CBB4-32C9-1CC4-0A12C0F82DD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68480" y="4098240"/>
            <a:ext cx="3385440" cy="2075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7" name="Espace réservé du contenu 9">
            <a:extLst>
              <a:ext uri="{FF2B5EF4-FFF2-40B4-BE49-F238E27FC236}">
                <a16:creationId xmlns:a16="http://schemas.microsoft.com/office/drawing/2014/main" id="{CEC5CED6-8089-0E7B-5688-AFA96CA4073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968480" y="1825560"/>
            <a:ext cx="3385440" cy="2075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8" name="Espace réservé du contenu 9">
            <a:extLst>
              <a:ext uri="{FF2B5EF4-FFF2-40B4-BE49-F238E27FC236}">
                <a16:creationId xmlns:a16="http://schemas.microsoft.com/office/drawing/2014/main" id="{B906833B-E32C-B649-4193-FE003963103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403280" y="1825560"/>
            <a:ext cx="3385440" cy="2075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9" name="Espace réservé du contenu 9">
            <a:extLst>
              <a:ext uri="{FF2B5EF4-FFF2-40B4-BE49-F238E27FC236}">
                <a16:creationId xmlns:a16="http://schemas.microsoft.com/office/drawing/2014/main" id="{E707B1F9-8A89-EE76-6E94-11FB8A2AB3E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080" y="4098240"/>
            <a:ext cx="3385440" cy="2075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8D7B037-DA97-6168-1BC7-0257B4429728}"/>
              </a:ext>
            </a:extLst>
          </p:cNvPr>
          <p:cNvPicPr preferRelativeResize="0">
            <a:picLocks/>
          </p:cNvPicPr>
          <p:nvPr userDrawn="1"/>
        </p:nvPicPr>
        <p:blipFill rotWithShape="1">
          <a:blip r:embed="rId2"/>
          <a:srcRect b="88853"/>
          <a:stretch/>
        </p:blipFill>
        <p:spPr>
          <a:xfrm>
            <a:off x="-12000" y="-6789"/>
            <a:ext cx="12204000" cy="6858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8EA29DB-16AF-B8D3-B0BB-DC34211D16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" t="13605" r="73677" b="2809"/>
          <a:stretch/>
        </p:blipFill>
        <p:spPr>
          <a:xfrm>
            <a:off x="18797" y="45056"/>
            <a:ext cx="993670" cy="49033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CF6ED46-DB92-CA50-C1EE-1DC410B0AF53}"/>
              </a:ext>
            </a:extLst>
          </p:cNvPr>
          <p:cNvSpPr/>
          <p:nvPr userDrawn="1"/>
        </p:nvSpPr>
        <p:spPr>
          <a:xfrm>
            <a:off x="-12000" y="-6789"/>
            <a:ext cx="573578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1754D5EE-AEAF-123E-D2BE-2A094D5BEA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998" y="1191997"/>
            <a:ext cx="4971928" cy="4091061"/>
          </a:xfrm>
          <a:prstGeom prst="rect">
            <a:avLst/>
          </a:prstGeom>
        </p:spPr>
        <p:txBody>
          <a:bodyPr anchor="ctr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fr-FR" dirty="0" err="1"/>
              <a:t>Speaker’s</a:t>
            </a:r>
            <a:br>
              <a:rPr lang="fr-FR" dirty="0"/>
            </a:br>
            <a:r>
              <a:rPr lang="fr-FR" dirty="0"/>
              <a:t>Picture</a:t>
            </a:r>
          </a:p>
        </p:txBody>
      </p:sp>
      <p:sp>
        <p:nvSpPr>
          <p:cNvPr id="11" name="Espace réservé du contenu 10">
            <a:extLst>
              <a:ext uri="{FF2B5EF4-FFF2-40B4-BE49-F238E27FC236}">
                <a16:creationId xmlns:a16="http://schemas.microsoft.com/office/drawing/2014/main" id="{7163C766-0C26-1287-FA71-F5A742020F0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21156" y="1191997"/>
            <a:ext cx="5469470" cy="40910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/>
            </a:lvl1pPr>
          </a:lstStyle>
          <a:p>
            <a:pPr lvl="0"/>
            <a:r>
              <a:rPr lang="fr-FR" dirty="0"/>
              <a:t>Speaker </a:t>
            </a:r>
            <a:r>
              <a:rPr lang="fr-FR" dirty="0" err="1"/>
              <a:t>name</a:t>
            </a:r>
            <a:r>
              <a:rPr lang="fr-FR" dirty="0"/>
              <a:t> &amp; affiliation, country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B616CFB-63DD-C2FE-21B1-40A6E875FAD0}"/>
              </a:ext>
            </a:extLst>
          </p:cNvPr>
          <p:cNvSpPr txBox="1"/>
          <p:nvPr userDrawn="1"/>
        </p:nvSpPr>
        <p:spPr>
          <a:xfrm>
            <a:off x="0" y="6657945"/>
            <a:ext cx="121919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i="1" dirty="0">
                <a:solidFill>
                  <a:schemeClr val="tx1"/>
                </a:solidFill>
              </a:rPr>
              <a:t>This presentation is under the protection of the IIR copyright transfer policy signed by the authors before the conference</a:t>
            </a:r>
            <a:r>
              <a:rPr lang="fr-FR" sz="700" i="1" dirty="0">
                <a:solidFill>
                  <a:schemeClr val="tx1"/>
                </a:solidFill>
              </a:rPr>
              <a:t>. / Ce document est sous la protection de la politique de transfert de copyright de l’IIF signée par les auteurs avant la conférence.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639C2D3-A72D-54CE-D202-F0A9E3CD91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1660" t="-9025"/>
          <a:stretch/>
        </p:blipFill>
        <p:spPr>
          <a:xfrm>
            <a:off x="11506984" y="40359"/>
            <a:ext cx="601887" cy="43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8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8D7B037-DA97-6168-1BC7-0257B4429728}"/>
              </a:ext>
            </a:extLst>
          </p:cNvPr>
          <p:cNvPicPr preferRelativeResize="0">
            <a:picLocks/>
          </p:cNvPicPr>
          <p:nvPr userDrawn="1"/>
        </p:nvPicPr>
        <p:blipFill rotWithShape="1">
          <a:blip r:embed="rId2"/>
          <a:srcRect b="88853"/>
          <a:stretch/>
        </p:blipFill>
        <p:spPr>
          <a:xfrm>
            <a:off x="0" y="35328"/>
            <a:ext cx="12204000" cy="6858000"/>
          </a:xfrm>
          <a:prstGeom prst="rect">
            <a:avLst/>
          </a:prstGeom>
        </p:spPr>
      </p:pic>
      <p:sp>
        <p:nvSpPr>
          <p:cNvPr id="9" name="Titre 8">
            <a:extLst>
              <a:ext uri="{FF2B5EF4-FFF2-40B4-BE49-F238E27FC236}">
                <a16:creationId xmlns:a16="http://schemas.microsoft.com/office/drawing/2014/main" id="{1754D5EE-AEAF-123E-D2BE-2A094D5BEA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97" y="592143"/>
            <a:ext cx="12154406" cy="1670010"/>
          </a:xfrm>
          <a:prstGeom prst="rect">
            <a:avLst/>
          </a:prstGeom>
          <a:solidFill>
            <a:srgbClr val="FFFFFF">
              <a:alpha val="20000"/>
            </a:srgbClr>
          </a:solidFill>
        </p:spPr>
        <p:txBody>
          <a:bodyPr anchor="ctr"/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Section </a:t>
            </a:r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C82BB2C-4307-7D37-6028-6929688195CD}"/>
              </a:ext>
            </a:extLst>
          </p:cNvPr>
          <p:cNvSpPr txBox="1"/>
          <p:nvPr userDrawn="1"/>
        </p:nvSpPr>
        <p:spPr>
          <a:xfrm>
            <a:off x="0" y="6657945"/>
            <a:ext cx="121919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i="1" dirty="0">
                <a:solidFill>
                  <a:schemeClr val="bg1"/>
                </a:solidFill>
              </a:rPr>
              <a:t>This </a:t>
            </a:r>
            <a:r>
              <a:rPr lang="fr-FR" sz="700" i="1" dirty="0" err="1">
                <a:solidFill>
                  <a:schemeClr val="bg1"/>
                </a:solidFill>
              </a:rPr>
              <a:t>presentation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is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under</a:t>
            </a:r>
            <a:r>
              <a:rPr lang="fr-FR" sz="700" i="1" dirty="0">
                <a:solidFill>
                  <a:schemeClr val="bg1"/>
                </a:solidFill>
              </a:rPr>
              <a:t> the protection of the IIR copyright </a:t>
            </a:r>
            <a:r>
              <a:rPr lang="fr-FR" sz="700" i="1" dirty="0" err="1">
                <a:solidFill>
                  <a:schemeClr val="bg1"/>
                </a:solidFill>
              </a:rPr>
              <a:t>transfer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policy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signed</a:t>
            </a:r>
            <a:r>
              <a:rPr lang="fr-FR" sz="700" i="1" dirty="0">
                <a:solidFill>
                  <a:schemeClr val="bg1"/>
                </a:solidFill>
              </a:rPr>
              <a:t> by the </a:t>
            </a:r>
            <a:r>
              <a:rPr lang="fr-FR" sz="700" i="1" dirty="0" err="1">
                <a:solidFill>
                  <a:schemeClr val="bg1"/>
                </a:solidFill>
              </a:rPr>
              <a:t>authors</a:t>
            </a:r>
            <a:r>
              <a:rPr lang="fr-FR" sz="700" i="1" dirty="0">
                <a:solidFill>
                  <a:schemeClr val="bg1"/>
                </a:solidFill>
              </a:rPr>
              <a:t> </a:t>
            </a:r>
            <a:r>
              <a:rPr lang="fr-FR" sz="700" i="1" dirty="0" err="1">
                <a:solidFill>
                  <a:schemeClr val="bg1"/>
                </a:solidFill>
              </a:rPr>
              <a:t>before</a:t>
            </a:r>
            <a:r>
              <a:rPr lang="fr-FR" sz="700" i="1" dirty="0">
                <a:solidFill>
                  <a:schemeClr val="bg1"/>
                </a:solidFill>
              </a:rPr>
              <a:t> the </a:t>
            </a:r>
            <a:r>
              <a:rPr lang="fr-FR" sz="700" i="1" dirty="0" err="1">
                <a:solidFill>
                  <a:schemeClr val="bg1"/>
                </a:solidFill>
              </a:rPr>
              <a:t>conference</a:t>
            </a:r>
            <a:r>
              <a:rPr lang="fr-FR" sz="700" i="1" dirty="0">
                <a:solidFill>
                  <a:schemeClr val="bg1"/>
                </a:solidFill>
              </a:rPr>
              <a:t>. / Ce document est sous la protection de la politique de transfert de copyright de l’IIF signée par les auteurs avant la conférence.</a:t>
            </a:r>
          </a:p>
        </p:txBody>
      </p:sp>
      <p:sp>
        <p:nvSpPr>
          <p:cNvPr id="3" name="Espace réservé du contenu 10">
            <a:extLst>
              <a:ext uri="{FF2B5EF4-FFF2-40B4-BE49-F238E27FC236}">
                <a16:creationId xmlns:a16="http://schemas.microsoft.com/office/drawing/2014/main" id="{D4D47C06-9C42-A32B-2ABF-1800C4E61F0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-18797" y="2445546"/>
            <a:ext cx="12192000" cy="35696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/>
            </a:lvl1pPr>
          </a:lstStyle>
          <a:p>
            <a:pPr lvl="0"/>
            <a:r>
              <a:rPr lang="fr-FR" dirty="0"/>
              <a:t>Part </a:t>
            </a:r>
            <a:r>
              <a:rPr lang="fr-FR" dirty="0" err="1"/>
              <a:t>Title</a:t>
            </a:r>
            <a:endParaRPr lang="fr-FR" dirty="0"/>
          </a:p>
        </p:txBody>
      </p:sp>
      <p:pic>
        <p:nvPicPr>
          <p:cNvPr id="6" name="Image 5" descr="Une image contenant texte, Police, carte de visite, logo&#10;&#10;Description générée automatiquement">
            <a:extLst>
              <a:ext uri="{FF2B5EF4-FFF2-40B4-BE49-F238E27FC236}">
                <a16:creationId xmlns:a16="http://schemas.microsoft.com/office/drawing/2014/main" id="{737F9E8F-37EF-8F1A-5049-F0125D3F0B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9" y="56322"/>
            <a:ext cx="1005838" cy="49016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2236502-DE11-132D-4B71-0B8472AEB9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61660" t="-9025"/>
          <a:stretch/>
        </p:blipFill>
        <p:spPr>
          <a:xfrm>
            <a:off x="11403758" y="40359"/>
            <a:ext cx="705113" cy="506132"/>
          </a:xfrm>
          <a:prstGeom prst="rect">
            <a:avLst/>
          </a:prstGeom>
        </p:spPr>
      </p:pic>
      <p:pic>
        <p:nvPicPr>
          <p:cNvPr id="11" name="Graphique 10">
            <a:extLst>
              <a:ext uri="{FF2B5EF4-FFF2-40B4-BE49-F238E27FC236}">
                <a16:creationId xmlns:a16="http://schemas.microsoft.com/office/drawing/2014/main" id="{3798CEEA-F5E2-456F-CB42-41369B5C04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43028" y="169804"/>
            <a:ext cx="1455653" cy="384512"/>
          </a:xfrm>
          <a:prstGeom prst="rect">
            <a:avLst/>
          </a:prstGeom>
        </p:spPr>
      </p:pic>
      <p:pic>
        <p:nvPicPr>
          <p:cNvPr id="12" name="Image 11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27A2287E-F022-A530-8E79-7A6E187EE84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243" y="-8807"/>
            <a:ext cx="1305097" cy="74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75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AB807A29-247A-DC95-B299-3B439CA2B8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425" y="656033"/>
            <a:ext cx="10725150" cy="396274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1C6A4A2-DCF5-A8B1-113B-8D1B6E08FE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3A23CC-0731-49FF-87EF-1E386CECC27D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11">
            <a:extLst>
              <a:ext uri="{FF2B5EF4-FFF2-40B4-BE49-F238E27FC236}">
                <a16:creationId xmlns:a16="http://schemas.microsoft.com/office/drawing/2014/main" id="{C0FFE4BC-0775-8499-1AD3-6B1E4A0722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3425" y="1275421"/>
            <a:ext cx="10725150" cy="4750806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fr-FR" dirty="0" err="1"/>
              <a:t>Level</a:t>
            </a:r>
            <a:r>
              <a:rPr lang="fr-FR" dirty="0"/>
              <a:t> 1 content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7">
            <a:extLst>
              <a:ext uri="{FF2B5EF4-FFF2-40B4-BE49-F238E27FC236}">
                <a16:creationId xmlns:a16="http://schemas.microsoft.com/office/drawing/2014/main" id="{7BE28B91-A92B-1C5C-1C90-310E9048246C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733425" y="656033"/>
            <a:ext cx="10725150" cy="396274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4" name="Espace réservé du contenu 9">
            <a:extLst>
              <a:ext uri="{FF2B5EF4-FFF2-40B4-BE49-F238E27FC236}">
                <a16:creationId xmlns:a16="http://schemas.microsoft.com/office/drawing/2014/main" id="{E81E8A25-2F58-78FF-2125-E6854EE1659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33425" y="1825559"/>
            <a:ext cx="5131080" cy="43407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5" name="Espace réservé du contenu 9">
            <a:extLst>
              <a:ext uri="{FF2B5EF4-FFF2-40B4-BE49-F238E27FC236}">
                <a16:creationId xmlns:a16="http://schemas.microsoft.com/office/drawing/2014/main" id="{B43DAEFE-82BA-2AC4-3A5C-D2558CC39A4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27495" y="1825558"/>
            <a:ext cx="5131080" cy="43407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A7F5C96-A9D3-245A-2C39-55F2C21D06B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C3A23CC-0731-49FF-87EF-1E386CECC2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9">
            <a:extLst>
              <a:ext uri="{FF2B5EF4-FFF2-40B4-BE49-F238E27FC236}">
                <a16:creationId xmlns:a16="http://schemas.microsoft.com/office/drawing/2014/main" id="{029348AC-88BA-E81F-DE2A-27FF3F52458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33425" y="1112044"/>
            <a:ext cx="10725150" cy="463391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fr-FR" dirty="0"/>
              <a:t>Content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7">
            <a:extLst>
              <a:ext uri="{FF2B5EF4-FFF2-40B4-BE49-F238E27FC236}">
                <a16:creationId xmlns:a16="http://schemas.microsoft.com/office/drawing/2014/main" id="{7A61CB30-F260-B694-DD7E-86FA3112659F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733425" y="656033"/>
            <a:ext cx="10725150" cy="396274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contenu 9">
            <a:extLst>
              <a:ext uri="{FF2B5EF4-FFF2-40B4-BE49-F238E27FC236}">
                <a16:creationId xmlns:a16="http://schemas.microsoft.com/office/drawing/2014/main" id="{46EC8BB6-2EC1-36EC-9180-F8FF95B8867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22842" y="1815106"/>
            <a:ext cx="5131080" cy="43407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4" name="Espace réservé du contenu 9">
            <a:extLst>
              <a:ext uri="{FF2B5EF4-FFF2-40B4-BE49-F238E27FC236}">
                <a16:creationId xmlns:a16="http://schemas.microsoft.com/office/drawing/2014/main" id="{6A3A151D-6655-B553-4A5C-FBB5B1E51CF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080" y="1815106"/>
            <a:ext cx="5131080" cy="2057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5" name="Espace réservé du contenu 9">
            <a:extLst>
              <a:ext uri="{FF2B5EF4-FFF2-40B4-BE49-F238E27FC236}">
                <a16:creationId xmlns:a16="http://schemas.microsoft.com/office/drawing/2014/main" id="{43295827-BC7D-88ED-569B-A3DAE878B4F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080" y="4098241"/>
            <a:ext cx="5131080" cy="2057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7">
            <a:extLst>
              <a:ext uri="{FF2B5EF4-FFF2-40B4-BE49-F238E27FC236}">
                <a16:creationId xmlns:a16="http://schemas.microsoft.com/office/drawing/2014/main" id="{D571367E-4F76-F64B-7B76-CBEB5EAD77D5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733425" y="656033"/>
            <a:ext cx="10725150" cy="396274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contenu 9">
            <a:extLst>
              <a:ext uri="{FF2B5EF4-FFF2-40B4-BE49-F238E27FC236}">
                <a16:creationId xmlns:a16="http://schemas.microsoft.com/office/drawing/2014/main" id="{88229D9D-9547-E22E-7A9A-AE06AEB87976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222840" y="1825560"/>
            <a:ext cx="5131080" cy="2057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4" name="Espace réservé du contenu 9">
            <a:extLst>
              <a:ext uri="{FF2B5EF4-FFF2-40B4-BE49-F238E27FC236}">
                <a16:creationId xmlns:a16="http://schemas.microsoft.com/office/drawing/2014/main" id="{0258D836-51DF-6D8D-BC4A-80976F0C960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22840" y="4118940"/>
            <a:ext cx="5131080" cy="20575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5" name="Espace réservé du contenu 9">
            <a:extLst>
              <a:ext uri="{FF2B5EF4-FFF2-40B4-BE49-F238E27FC236}">
                <a16:creationId xmlns:a16="http://schemas.microsoft.com/office/drawing/2014/main" id="{B014F1FD-DE81-BD3B-1AB7-9277AEC29B0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38081" y="1835805"/>
            <a:ext cx="5131080" cy="43407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7">
            <a:extLst>
              <a:ext uri="{FF2B5EF4-FFF2-40B4-BE49-F238E27FC236}">
                <a16:creationId xmlns:a16="http://schemas.microsoft.com/office/drawing/2014/main" id="{C59E6EDE-D5E9-E95A-6D70-579DBB6B1215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733425" y="656033"/>
            <a:ext cx="10725150" cy="396274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contenu 9">
            <a:extLst>
              <a:ext uri="{FF2B5EF4-FFF2-40B4-BE49-F238E27FC236}">
                <a16:creationId xmlns:a16="http://schemas.microsoft.com/office/drawing/2014/main" id="{E6BC8F6F-962B-C261-D337-A3ACE548784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22842" y="1825559"/>
            <a:ext cx="5131080" cy="20750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4" name="Espace réservé du contenu 9">
            <a:extLst>
              <a:ext uri="{FF2B5EF4-FFF2-40B4-BE49-F238E27FC236}">
                <a16:creationId xmlns:a16="http://schemas.microsoft.com/office/drawing/2014/main" id="{46C127DD-3D5A-105E-CB76-7F435213BE64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079" y="1825558"/>
            <a:ext cx="5131080" cy="20750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5" name="Espace réservé du contenu 9">
            <a:extLst>
              <a:ext uri="{FF2B5EF4-FFF2-40B4-BE49-F238E27FC236}">
                <a16:creationId xmlns:a16="http://schemas.microsoft.com/office/drawing/2014/main" id="{459BD96C-BD66-ABA5-19A8-11939E5A318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683" y="4126926"/>
            <a:ext cx="10515239" cy="20750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7">
            <a:extLst>
              <a:ext uri="{FF2B5EF4-FFF2-40B4-BE49-F238E27FC236}">
                <a16:creationId xmlns:a16="http://schemas.microsoft.com/office/drawing/2014/main" id="{00624BF4-DCAF-51C4-418F-57BAD7FF75E5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733425" y="656033"/>
            <a:ext cx="10725150" cy="396274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" name="Espace réservé du contenu 9">
            <a:extLst>
              <a:ext uri="{FF2B5EF4-FFF2-40B4-BE49-F238E27FC236}">
                <a16:creationId xmlns:a16="http://schemas.microsoft.com/office/drawing/2014/main" id="{85A1C13D-324F-4FFB-B42E-E788C811A06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080" y="1722239"/>
            <a:ext cx="10515239" cy="20750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  <p:sp>
        <p:nvSpPr>
          <p:cNvPr id="4" name="Espace réservé du contenu 9">
            <a:extLst>
              <a:ext uri="{FF2B5EF4-FFF2-40B4-BE49-F238E27FC236}">
                <a16:creationId xmlns:a16="http://schemas.microsoft.com/office/drawing/2014/main" id="{09DF2709-8C68-87C2-BCAB-E765320DD15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079" y="3956597"/>
            <a:ext cx="10515239" cy="20750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fr-FR" dirty="0"/>
              <a:t>Content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7909EA3-8D06-8CC6-492F-9129C846A2CF}"/>
              </a:ext>
            </a:extLst>
          </p:cNvPr>
          <p:cNvPicPr preferRelativeResize="0">
            <a:picLocks/>
          </p:cNvPicPr>
          <p:nvPr userDrawn="1"/>
        </p:nvPicPr>
        <p:blipFill rotWithShape="1">
          <a:blip r:embed="rId14"/>
          <a:srcRect b="88853"/>
          <a:stretch/>
        </p:blipFill>
        <p:spPr>
          <a:xfrm>
            <a:off x="0" y="0"/>
            <a:ext cx="12204000" cy="5760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D103D07-0AF8-ECDD-899F-44659E6C0FA6}"/>
              </a:ext>
            </a:extLst>
          </p:cNvPr>
          <p:cNvSpPr txBox="1"/>
          <p:nvPr userDrawn="1"/>
        </p:nvSpPr>
        <p:spPr>
          <a:xfrm>
            <a:off x="0" y="6657945"/>
            <a:ext cx="121919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i="1" dirty="0">
                <a:solidFill>
                  <a:schemeClr val="tx1"/>
                </a:solidFill>
              </a:rPr>
              <a:t>This presentation is under the protection of the IIR copyright transfer policy signed by the authors before the conference</a:t>
            </a:r>
            <a:r>
              <a:rPr lang="fr-FR" sz="700" i="1" dirty="0">
                <a:solidFill>
                  <a:schemeClr val="tx1"/>
                </a:solidFill>
              </a:rPr>
              <a:t>. / Ce document est sous la protection de la politique de transfert de copyright de l’IIF signée par les auteurs avant la conférence.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505FD2-7743-C033-B76A-181DF895D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A23CC-0731-49FF-87EF-1E386CECC27D}" type="slidenum">
              <a:rPr lang="fr-FR" smtClean="0"/>
              <a:t>‹N°›</a:t>
            </a:fld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4F6FC26-0164-6839-CB3A-65B9DA874E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l="61660" t="-9025"/>
          <a:stretch/>
        </p:blipFill>
        <p:spPr>
          <a:xfrm>
            <a:off x="11442316" y="32046"/>
            <a:ext cx="699804" cy="502321"/>
          </a:xfrm>
          <a:prstGeom prst="rect">
            <a:avLst/>
          </a:prstGeom>
        </p:spPr>
      </p:pic>
      <p:pic>
        <p:nvPicPr>
          <p:cNvPr id="5" name="Image 4" descr="Une image contenant texte, Police, carte de visite, logo&#10;&#10;Description générée automatiquement">
            <a:extLst>
              <a:ext uri="{FF2B5EF4-FFF2-40B4-BE49-F238E27FC236}">
                <a16:creationId xmlns:a16="http://schemas.microsoft.com/office/drawing/2014/main" id="{6CC5BF8D-33CF-8F41-67C3-3B1F73424EF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0" y="32047"/>
            <a:ext cx="1030776" cy="502321"/>
          </a:xfrm>
          <a:prstGeom prst="rect">
            <a:avLst/>
          </a:prstGeom>
        </p:spPr>
      </p:pic>
      <p:pic>
        <p:nvPicPr>
          <p:cNvPr id="8" name="Image 7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1252B1EA-86AA-B604-4AAE-69DFE3D7A15F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4489" y="-4795"/>
            <a:ext cx="1030777" cy="576001"/>
          </a:xfrm>
          <a:prstGeom prst="rect">
            <a:avLst/>
          </a:prstGeom>
        </p:spPr>
      </p:pic>
      <p:pic>
        <p:nvPicPr>
          <p:cNvPr id="11" name="Graphique 10">
            <a:extLst>
              <a:ext uri="{FF2B5EF4-FFF2-40B4-BE49-F238E27FC236}">
                <a16:creationId xmlns:a16="http://schemas.microsoft.com/office/drawing/2014/main" id="{B90E2A26-29FD-4C15-D76C-4DB3C758BE9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779161" y="75040"/>
            <a:ext cx="1455653" cy="3845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2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752555-D86B-849E-06AA-F2EDAEDFB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03369"/>
            <a:ext cx="12192000" cy="1971077"/>
          </a:xfrm>
        </p:spPr>
        <p:txBody>
          <a:bodyPr/>
          <a:lstStyle/>
          <a:p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884336-26DA-3215-2803-BD7396530D7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" y="3282371"/>
            <a:ext cx="12191999" cy="3596141"/>
          </a:xfrm>
        </p:spPr>
        <p:txBody>
          <a:bodyPr/>
          <a:lstStyle/>
          <a:p>
            <a:endParaRPr lang="en-GB" sz="2400" u="sng" dirty="0">
              <a:solidFill>
                <a:schemeClr val="bg1"/>
              </a:solidFill>
            </a:endParaRPr>
          </a:p>
          <a:p>
            <a:r>
              <a:rPr lang="en-GB" sz="2400" u="sng" dirty="0" err="1">
                <a:solidFill>
                  <a:schemeClr val="bg1"/>
                </a:solidFill>
              </a:rPr>
              <a:t>Firstname</a:t>
            </a:r>
            <a:r>
              <a:rPr lang="en-GB" sz="2400" u="sng" dirty="0">
                <a:solidFill>
                  <a:schemeClr val="bg1"/>
                </a:solidFill>
              </a:rPr>
              <a:t> </a:t>
            </a:r>
            <a:r>
              <a:rPr lang="en-GB" sz="2400" u="sng" dirty="0" err="1">
                <a:solidFill>
                  <a:schemeClr val="bg1"/>
                </a:solidFill>
              </a:rPr>
              <a:t>NAME</a:t>
            </a:r>
            <a:r>
              <a:rPr lang="en-GB" sz="2400" u="sng" baseline="30000" dirty="0" err="1">
                <a:solidFill>
                  <a:schemeClr val="bg1"/>
                </a:solidFill>
              </a:rPr>
              <a:t>a</a:t>
            </a:r>
            <a:r>
              <a:rPr lang="en-GB" sz="2400" u="sng" baseline="30000" dirty="0">
                <a:solidFill>
                  <a:schemeClr val="bg1"/>
                </a:solidFill>
              </a:rPr>
              <a:t>, b</a:t>
            </a:r>
            <a:r>
              <a:rPr lang="en-GB" sz="2400" dirty="0">
                <a:solidFill>
                  <a:schemeClr val="bg1"/>
                </a:solidFill>
              </a:rPr>
              <a:t>, Firstname2 NAME2</a:t>
            </a:r>
            <a:r>
              <a:rPr lang="en-GB" sz="2400" baseline="30000" dirty="0">
                <a:solidFill>
                  <a:schemeClr val="bg1"/>
                </a:solidFill>
              </a:rPr>
              <a:t>a, c</a:t>
            </a:r>
          </a:p>
          <a:p>
            <a:r>
              <a:rPr lang="fr-FR" sz="1800" baseline="30000" dirty="0">
                <a:solidFill>
                  <a:schemeClr val="bg1"/>
                </a:solidFill>
              </a:rPr>
              <a:t>a </a:t>
            </a:r>
            <a:r>
              <a:rPr lang="fr-FR" sz="1800" dirty="0" err="1">
                <a:solidFill>
                  <a:schemeClr val="bg1"/>
                </a:solidFill>
              </a:rPr>
              <a:t>Lab</a:t>
            </a:r>
            <a:r>
              <a:rPr lang="fr-FR" sz="1800" dirty="0">
                <a:solidFill>
                  <a:schemeClr val="bg1"/>
                </a:solidFill>
              </a:rPr>
              <a:t> </a:t>
            </a:r>
            <a:r>
              <a:rPr lang="fr-FR" sz="1800" dirty="0" err="1">
                <a:solidFill>
                  <a:schemeClr val="bg1"/>
                </a:solidFill>
              </a:rPr>
              <a:t>name</a:t>
            </a:r>
            <a:r>
              <a:rPr lang="fr-FR" sz="1800" dirty="0">
                <a:solidFill>
                  <a:schemeClr val="bg1"/>
                </a:solidFill>
              </a:rPr>
              <a:t>, City, Country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fr-FR" sz="1800" baseline="30000" dirty="0">
                <a:solidFill>
                  <a:schemeClr val="bg1"/>
                </a:solidFill>
              </a:rPr>
              <a:t>b </a:t>
            </a:r>
            <a:r>
              <a:rPr lang="fr-FR" sz="1800" dirty="0" err="1">
                <a:solidFill>
                  <a:schemeClr val="bg1"/>
                </a:solidFill>
              </a:rPr>
              <a:t>Lab</a:t>
            </a:r>
            <a:r>
              <a:rPr lang="fr-FR" sz="1800" dirty="0">
                <a:solidFill>
                  <a:schemeClr val="bg1"/>
                </a:solidFill>
              </a:rPr>
              <a:t> name2, City, Country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fr-FR" sz="1800" baseline="30000" dirty="0">
                <a:solidFill>
                  <a:schemeClr val="bg1"/>
                </a:solidFill>
              </a:rPr>
              <a:t>c </a:t>
            </a:r>
            <a:r>
              <a:rPr lang="fr-FR" sz="1800" dirty="0" err="1">
                <a:solidFill>
                  <a:schemeClr val="bg1"/>
                </a:solidFill>
              </a:rPr>
              <a:t>Lab</a:t>
            </a:r>
            <a:r>
              <a:rPr lang="fr-FR" sz="1800" dirty="0">
                <a:solidFill>
                  <a:schemeClr val="bg1"/>
                </a:solidFill>
              </a:rPr>
              <a:t> name3, City, Country</a:t>
            </a:r>
            <a:endParaRPr lang="en-US" sz="1800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89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482"/>
    </mc:Choice>
    <mc:Fallback xmlns="">
      <p:transition spd="slow" advTm="2548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du numéro de diapositive 2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C3A23CC-0731-49FF-87EF-1E386CECC27D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1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123" y="6093472"/>
            <a:ext cx="747845" cy="259253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60DBFB40-A58F-1E5F-4DE3-F1B705EF7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246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117"/>
    </mc:Choice>
    <mc:Fallback xmlns="">
      <p:transition spd="slow" advTm="101117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9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0e3eb1a6-496e-4caf-a79e-edeae59da28b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DD9F8E9764324EBFDF12A9CC4E8A35" ma:contentTypeVersion="18" ma:contentTypeDescription="Crée un document." ma:contentTypeScope="" ma:versionID="c8cbf6e31d07bae405b113d2a2413636">
  <xsd:schema xmlns:xsd="http://www.w3.org/2001/XMLSchema" xmlns:xs="http://www.w3.org/2001/XMLSchema" xmlns:p="http://schemas.microsoft.com/office/2006/metadata/properties" xmlns:ns1="http://schemas.microsoft.com/sharepoint/v3" xmlns:ns3="0e3eb1a6-496e-4caf-a79e-edeae59da28b" xmlns:ns4="f200ea23-8da0-4731-b162-01d0764b6b7e" targetNamespace="http://schemas.microsoft.com/office/2006/metadata/properties" ma:root="true" ma:fieldsID="2e71a26eb39885891a03a59bc0c385e8" ns1:_="" ns3:_="" ns4:_="">
    <xsd:import namespace="http://schemas.microsoft.com/sharepoint/v3"/>
    <xsd:import namespace="0e3eb1a6-496e-4caf-a79e-edeae59da28b"/>
    <xsd:import namespace="f200ea23-8da0-4731-b162-01d0764b6b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eb1a6-496e-4caf-a79e-edeae59da2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00ea23-8da0-4731-b162-01d0764b6b7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DBD72A-7F3C-41E1-BD69-E24D2F76CD80}">
  <ds:schemaRefs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0e3eb1a6-496e-4caf-a79e-edeae59da28b"/>
    <ds:schemaRef ds:uri="f200ea23-8da0-4731-b162-01d0764b6b7e"/>
    <ds:schemaRef ds:uri="http://schemas.microsoft.com/sharepoint/v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556B21-AE13-4B71-A375-A4EB9CD481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4152EE-BFE6-4C29-9FEE-C13CE9D70A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e3eb1a6-496e-4caf-a79e-edeae59da28b"/>
    <ds:schemaRef ds:uri="f200ea23-8da0-4731-b162-01d0764b6b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10567</TotalTime>
  <Words>37</Words>
  <Application>Microsoft Office PowerPoint</Application>
  <PresentationFormat>Grand écran</PresentationFormat>
  <Paragraphs>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 of your presentation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1</dc:creator>
  <dc:description/>
  <cp:lastModifiedBy>CLAIN Pascal</cp:lastModifiedBy>
  <cp:revision>136</cp:revision>
  <cp:lastPrinted>2023-08-18T14:04:10Z</cp:lastPrinted>
  <dcterms:created xsi:type="dcterms:W3CDTF">2022-01-25T14:02:04Z</dcterms:created>
  <dcterms:modified xsi:type="dcterms:W3CDTF">2024-04-23T09:57:44Z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2</vt:i4>
  </property>
  <property fmtid="{D5CDD505-2E9C-101B-9397-08002B2CF9AE}" pid="4" name="ContentTypeId">
    <vt:lpwstr>0x0101001ADD9F8E9764324EBFDF12A9CC4E8A35</vt:lpwstr>
  </property>
  <property fmtid="{D5CDD505-2E9C-101B-9397-08002B2CF9AE}" pid="5" name="MediaServiceImageTags">
    <vt:lpwstr/>
  </property>
  <property fmtid="{D5CDD505-2E9C-101B-9397-08002B2CF9AE}" pid="6" name="ClassificationContentMarkingHeaderLocations">
    <vt:lpwstr>Office Theme:8\Office Theme:3</vt:lpwstr>
  </property>
  <property fmtid="{D5CDD505-2E9C-101B-9397-08002B2CF9AE}" pid="7" name="ClassificationContentMarkingHeaderText">
    <vt:lpwstr>Internal use</vt:lpwstr>
  </property>
  <property fmtid="{D5CDD505-2E9C-101B-9397-08002B2CF9AE}" pid="8" name="MSIP_Label_d026bb9f-849e-4520-adf3-36adc211bebd_Enabled">
    <vt:lpwstr>true</vt:lpwstr>
  </property>
  <property fmtid="{D5CDD505-2E9C-101B-9397-08002B2CF9AE}" pid="9" name="MSIP_Label_d026bb9f-849e-4520-adf3-36adc211bebd_SetDate">
    <vt:lpwstr>2023-03-03T17:24:21Z</vt:lpwstr>
  </property>
  <property fmtid="{D5CDD505-2E9C-101B-9397-08002B2CF9AE}" pid="10" name="MSIP_Label_d026bb9f-849e-4520-adf3-36adc211bebd_Method">
    <vt:lpwstr>Privileged</vt:lpwstr>
  </property>
  <property fmtid="{D5CDD505-2E9C-101B-9397-08002B2CF9AE}" pid="11" name="MSIP_Label_d026bb9f-849e-4520-adf3-36adc211bebd_Name">
    <vt:lpwstr>Public</vt:lpwstr>
  </property>
  <property fmtid="{D5CDD505-2E9C-101B-9397-08002B2CF9AE}" pid="12" name="MSIP_Label_d026bb9f-849e-4520-adf3-36adc211bebd_SiteId">
    <vt:lpwstr>ac144e41-8001-48f0-9e1c-170716ed06b6</vt:lpwstr>
  </property>
  <property fmtid="{D5CDD505-2E9C-101B-9397-08002B2CF9AE}" pid="13" name="MSIP_Label_d026bb9f-849e-4520-adf3-36adc211bebd_ActionId">
    <vt:lpwstr>f5133b10-1d70-4aa6-a93f-6b08eacad4ee</vt:lpwstr>
  </property>
  <property fmtid="{D5CDD505-2E9C-101B-9397-08002B2CF9AE}" pid="14" name="MSIP_Label_d026bb9f-849e-4520-adf3-36adc211bebd_ContentBits">
    <vt:lpwstr>0</vt:lpwstr>
  </property>
</Properties>
</file>